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433" r:id="rId3"/>
    <p:sldId id="435" r:id="rId4"/>
    <p:sldId id="436" r:id="rId5"/>
    <p:sldId id="437" r:id="rId6"/>
    <p:sldId id="438" r:id="rId7"/>
    <p:sldId id="439" r:id="rId8"/>
    <p:sldId id="289" r:id="rId9"/>
  </p:sldIdLst>
  <p:sldSz cx="9144000" cy="5143500" type="screen16x9"/>
  <p:notesSz cx="9872663" cy="6797675"/>
  <p:embeddedFontLst>
    <p:embeddedFont>
      <p:font typeface="HY강M" panose="020B0600000101010101" charset="-127"/>
      <p:regular r:id="rId11"/>
    </p:embeddedFont>
    <p:embeddedFont>
      <p:font typeface="Yoon 윤고딕 520_TT" panose="020B0600000101010101" charset="-127"/>
      <p:regular r:id="rId12"/>
    </p:embeddedFont>
    <p:embeddedFont>
      <p:font typeface="Yoon 윤고딕 540_TT" panose="020B0600000101010101" charset="-127"/>
      <p:regular r:id="rId13"/>
    </p:embeddedFont>
    <p:embeddedFont>
      <p:font typeface="Yoon 윤명조 520_TT" panose="020B0600000101010101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한컴 윤고딕 250" panose="020206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46" d="100"/>
          <a:sy n="146" d="100"/>
        </p:scale>
        <p:origin x="576" y="114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Clustering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|K-means Clustering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사용해 다양한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lusteringì ëí ì´ë¯¸ì§ ê²ìê²°ê³¼">
            <a:extLst>
              <a:ext uri="{FF2B5EF4-FFF2-40B4-BE49-F238E27FC236}">
                <a16:creationId xmlns:a16="http://schemas.microsoft.com/office/drawing/2014/main" id="{31A00167-0581-49B9-B446-F4C8413A8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94" y="771550"/>
            <a:ext cx="4871213" cy="260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679339" y="1241673"/>
            <a:ext cx="17853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Clustering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감정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569005" y="1249184"/>
            <a:ext cx="2005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Clustering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알고리즘을 사용해 분류하기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5B10ED9E-1CB5-481F-8577-0188502AD6B6}"/>
              </a:ext>
            </a:extLst>
          </p:cNvPr>
          <p:cNvSpPr txBox="1"/>
          <p:nvPr/>
        </p:nvSpPr>
        <p:spPr>
          <a:xfrm>
            <a:off x="3255614" y="2202443"/>
            <a:ext cx="2632772" cy="17666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sentences = ["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너무 행복한 하루이다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즐겁고 기분이 너무 좋고 행복하다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우울하고 정멀 힘들다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매우 힘든 하루이다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화기 치밀어 오른다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'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너무 화가 난다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.',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'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분노가 치민다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.']</a:t>
            </a:r>
          </a:p>
        </p:txBody>
      </p: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760490" y="1241673"/>
            <a:ext cx="162302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감정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743079" y="1249184"/>
            <a:ext cx="1657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클러스티링 분류 결과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043E907-2672-410C-BA9E-6A1A4628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8" y="2171912"/>
            <a:ext cx="3133725" cy="19431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6A82BC-A090-4811-A946-B6F5270596E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F6496-B3F5-4C3A-AA2B-237A5B92C73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1D3F71-4CAD-44A4-AD24-38D595572A7C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37F865-1406-44CC-8C0F-D06386BF4D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658502" y="1241673"/>
            <a:ext cx="382699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Clustering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뉴스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category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206990" y="1249184"/>
            <a:ext cx="4730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Download : https://github.com/vhrehfdl/samsung_sds_s2/tree/master/K-means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6D3D60-1DF9-414E-98D4-EEB6848A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1563638"/>
            <a:ext cx="6870023" cy="30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7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760490" y="1241673"/>
            <a:ext cx="162302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743079" y="1249184"/>
            <a:ext cx="1657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클러스티링 분류 결과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6A82BC-A090-4811-A946-B6F5270596E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F6496-B3F5-4C3A-AA2B-237A5B92C73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1D3F71-4CAD-44A4-AD24-38D595572A7C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37F865-1406-44CC-8C0F-D06386BF4D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F4DB751-3049-4B9F-A6C9-7F5132F4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33" y="1635646"/>
            <a:ext cx="5411932" cy="3022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4BBA59-4F97-4B3C-B038-9D6F6C395AA7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뉴스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category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328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658502" y="1241673"/>
            <a:ext cx="382699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Clustering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text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로 상품 분류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A78EE92-DEDD-4861-AC4B-7B1E29AAC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711591"/>
            <a:ext cx="6245475" cy="29590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A7211A-226E-43E6-9A06-BBF4C9DD10CF}"/>
              </a:ext>
            </a:extLst>
          </p:cNvPr>
          <p:cNvSpPr txBox="1"/>
          <p:nvPr/>
        </p:nvSpPr>
        <p:spPr>
          <a:xfrm>
            <a:off x="2206990" y="1249184"/>
            <a:ext cx="4730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Download : https://github.com/vhrehfdl/samsung_sds_s2/tree/master/K-means</a:t>
            </a:r>
          </a:p>
        </p:txBody>
      </p:sp>
    </p:spTree>
    <p:extLst>
      <p:ext uri="{BB962C8B-B14F-4D97-AF65-F5344CB8AC3E}">
        <p14:creationId xmlns:p14="http://schemas.microsoft.com/office/powerpoint/2010/main" val="326986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760490" y="1241673"/>
            <a:ext cx="162302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743079" y="1249184"/>
            <a:ext cx="1657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클러스티링 분류 결과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6A82BC-A090-4811-A946-B6F5270596E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F6496-B3F5-4C3A-AA2B-237A5B92C73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1D3F71-4CAD-44A4-AD24-38D595572A7C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37F865-1406-44CC-8C0F-D06386BF4D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21912C4-541B-46CE-99DB-33ED66BD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20" y="1779662"/>
            <a:ext cx="5250558" cy="24481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7ADDC2-44C5-4BA0-8BBC-A6D6395FB3D2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text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로 상품 분류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52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40425</TotalTime>
  <Words>215</Words>
  <Application>Microsoft Office PowerPoint</Application>
  <PresentationFormat>화면 슬라이드 쇼(16:9)</PresentationFormat>
  <Paragraphs>52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Yoon 윤고딕 520_TT</vt:lpstr>
      <vt:lpstr>Yoon 윤고딕 540_TT</vt:lpstr>
      <vt:lpstr>Yoon 윤명조 520_TT</vt:lpstr>
      <vt:lpstr>한컴 윤고딕 250</vt:lpstr>
      <vt:lpstr>Arial</vt:lpstr>
      <vt:lpstr>-윤고딕310</vt:lpstr>
      <vt:lpstr>HY강M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548</cp:revision>
  <cp:lastPrinted>2019-03-13T04:17:53Z</cp:lastPrinted>
  <dcterms:created xsi:type="dcterms:W3CDTF">2014-11-02T09:10:55Z</dcterms:created>
  <dcterms:modified xsi:type="dcterms:W3CDTF">2019-07-08T01:10:01Z</dcterms:modified>
</cp:coreProperties>
</file>